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4"/>
    <p:sldMasterId id="214748370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243860af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243860af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243860af8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4243860af8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243860af8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243860af8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243860af8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243860af8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d17e20e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4d17e20e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8" name="Google Shape;8;p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" name="Google Shape;9;p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" name="Google Shape;17;p2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" name="Google Shape;120;p1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" name="Google Shape;121;p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2" name="Google Shape;122;p1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1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" name="Google Shape;131;p11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2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1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5" name="Google Shape;135;p1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6" name="Google Shape;136;p1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4" name="Google Shape;144;p12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2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6" name="Google Shape;146;p12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 1">
  <p:cSld name="Divider">
    <p:bg>
      <p:bgPr>
        <a:solidFill>
          <a:schemeClr val="l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148" name="Google Shape;148;p13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13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13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3" name="Google Shape;153;p13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54" name="Google Shape;154;p1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3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 1">
  <p:cSld name="Intro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166" name="Google Shape;166;p14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7" name="Google Shape;167;p1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68" name="Google Shape;168;p1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6" name="Google Shape;176;p14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4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4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 1">
  <p:cSld name="Title Slid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1" name="Google Shape;181;p1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82" name="Google Shape;182;p15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5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 1">
  <p:cSld name="CUSTOM_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16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1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4" name="Google Shape;194;p1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95" name="Google Shape;195;p1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3" name="Google Shape;203;p1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16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 1">
  <p:cSld name="CUSTOM_8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8" name="Google Shape;208;p17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9" name="Google Shape;209;p1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10" name="Google Shape;210;p1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17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22" name="Google Shape;222;p18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1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" name="Google Shape;231;p1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18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18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18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18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18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41" name="Google Shape;24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2" name="Google Shape;2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245" name="Google Shape;245;p21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21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21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2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0" name="Google Shape;250;p21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251" name="Google Shape;251;p2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1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262" name="Google Shape;262;p2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63" name="Google Shape;263;p2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1" name="Google Shape;271;p22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2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3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276" name="Google Shape;276;p23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7" name="Google Shape;277;p2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78" name="Google Shape;278;p2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6" name="Google Shape;286;p23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23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" name="Google Shape;288;p23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2" name="Google Shape;292;p2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93" name="Google Shape;293;p25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5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04" name="Google Shape;304;p2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05" name="Google Shape;305;p2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26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2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6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6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6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2" name="Google Shape;322;p2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2" name="Google Shape;332;p2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33" name="Google Shape;333;p28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29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2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4" name="Google Shape;344;p2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45" name="Google Shape;345;p29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3" name="Google Shape;353;p2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29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5" name="Google Shape;355;p29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30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8" name="Google Shape;358;p3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59" name="Google Shape;359;p3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3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8" name="Google Shape;368;p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30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0" name="Google Shape;370;p30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3" name="Google Shape;373;p3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4" name="Google Shape;374;p3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75" name="Google Shape;375;p3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1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31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" name="Google Shape;23;p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4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4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4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4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3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87" name="Google Shape;387;p3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6" name="Google Shape;396;p32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32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2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32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1" name="Google Shape;401;p32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2" name="Google Shape;402;p32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3" name="Google Shape;403;p32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 1">
  <p:cSld name="Divider_2">
    <p:bg>
      <p:bgPr>
        <a:solidFill>
          <a:schemeClr val="lt2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405" name="Google Shape;405;p33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33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33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9" name="Google Shape;409;p33"/>
          <p:cNvSpPr txBox="1"/>
          <p:nvPr>
            <p:ph idx="2" type="title"/>
          </p:nvPr>
        </p:nvSpPr>
        <p:spPr>
          <a:xfrm>
            <a:off x="523203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0" name="Google Shape;410;p3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11" name="Google Shape;411;p33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412" name="Google Shape;412;p3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 1">
  <p:cSld name="Intro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423" name="Google Shape;423;p34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24" name="Google Shape;424;p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25" name="Google Shape;425;p3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3" name="Google Shape;433;p34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34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34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 1">
  <p:cSld name="Title Slide_6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8" name="Google Shape;438;p3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39" name="Google Shape;439;p35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35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 1">
  <p:cSld name="CUSTOM_8_2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0" name="Google Shape;450;p36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1" name="Google Shape;451;p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52" name="Google Shape;452;p3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6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" name="Google Shape;461;p36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 1">
  <p:cSld name="CUSTOM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37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3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5" name="Google Shape;465;p3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66" name="Google Shape;466;p3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4" name="Google Shape;474;p37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7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6" name="Google Shape;476;p37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79" name="Google Shape;479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0" name="Google Shape;4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CUSTOM_3">
    <p:bg>
      <p:bgPr>
        <a:solidFill>
          <a:schemeClr val="lt2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cess-Pairing-London-01.jpg" id="482" name="Google Shape;482;p39"/>
          <p:cNvPicPr preferRelativeResize="0"/>
          <p:nvPr/>
        </p:nvPicPr>
        <p:blipFill rotWithShape="1">
          <a:blip r:embed="rId2">
            <a:alphaModFix/>
          </a:blip>
          <a:srcRect b="13799" l="-9184" r="8367" t="1905"/>
          <a:stretch/>
        </p:blipFill>
        <p:spPr>
          <a:xfrm>
            <a:off x="-72000" y="-24"/>
            <a:ext cx="9216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 White RGB.eps" id="484" name="Google Shape;4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3" y="515478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39"/>
          <p:cNvCxnSpPr/>
          <p:nvPr/>
        </p:nvCxnSpPr>
        <p:spPr>
          <a:xfrm>
            <a:off x="762347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39"/>
          <p:cNvSpPr txBox="1"/>
          <p:nvPr>
            <p:ph type="title"/>
          </p:nvPr>
        </p:nvSpPr>
        <p:spPr>
          <a:xfrm>
            <a:off x="668793" y="1737014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39"/>
          <p:cNvSpPr txBox="1"/>
          <p:nvPr>
            <p:ph idx="2" type="title"/>
          </p:nvPr>
        </p:nvSpPr>
        <p:spPr>
          <a:xfrm>
            <a:off x="664750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39"/>
          <p:cNvSpPr txBox="1"/>
          <p:nvPr/>
        </p:nvSpPr>
        <p:spPr>
          <a:xfrm>
            <a:off x="6402858" y="4782061"/>
            <a:ext cx="2656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 Blank logo">
  <p:cSld name=" Blank logo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0"/>
          <p:cNvSpPr txBox="1"/>
          <p:nvPr>
            <p:ph idx="12" type="sldNum"/>
          </p:nvPr>
        </p:nvSpPr>
        <p:spPr>
          <a:xfrm>
            <a:off x="48247" y="4861463"/>
            <a:ext cx="3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-Only">
  <p:cSld name="Title-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 txBox="1"/>
          <p:nvPr>
            <p:ph type="title"/>
          </p:nvPr>
        </p:nvSpPr>
        <p:spPr>
          <a:xfrm>
            <a:off x="398964" y="304800"/>
            <a:ext cx="83460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Google Shape;40;p5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2"/>
          <p:cNvSpPr txBox="1"/>
          <p:nvPr>
            <p:ph idx="1" type="subTitle"/>
          </p:nvPr>
        </p:nvSpPr>
        <p:spPr>
          <a:xfrm>
            <a:off x="365761" y="62470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42"/>
          <p:cNvSpPr txBox="1"/>
          <p:nvPr>
            <p:ph type="title"/>
          </p:nvPr>
        </p:nvSpPr>
        <p:spPr>
          <a:xfrm>
            <a:off x="365760" y="16955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Page">
  <p:cSld name="Content Page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3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3"/>
          <p:cNvSpPr txBox="1"/>
          <p:nvPr>
            <p:ph idx="1" type="subTitle"/>
          </p:nvPr>
        </p:nvSpPr>
        <p:spPr>
          <a:xfrm>
            <a:off x="365761" y="62470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43"/>
          <p:cNvSpPr txBox="1"/>
          <p:nvPr>
            <p:ph type="title"/>
          </p:nvPr>
        </p:nvSpPr>
        <p:spPr>
          <a:xfrm>
            <a:off x="365760" y="16955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03" name="Google Shape;503;p43"/>
          <p:cNvSpPr txBox="1"/>
          <p:nvPr>
            <p:ph idx="2" type="body"/>
          </p:nvPr>
        </p:nvSpPr>
        <p:spPr>
          <a:xfrm>
            <a:off x="365759" y="1254125"/>
            <a:ext cx="84126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867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8674"/>
              </a:buClr>
              <a:buSzPts val="2000"/>
              <a:buFont typeface="Helvetica Neue"/>
              <a:buChar char="-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86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8674"/>
              </a:buClr>
              <a:buSzPts val="1400"/>
              <a:buFont typeface="Helvetica Neue"/>
              <a:buChar char="-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867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6" name="Google Shape;506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7" name="Google Shape;507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8" name="Google Shape;50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only">
  <p:cSld name="2_Title only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5"/>
          <p:cNvSpPr txBox="1"/>
          <p:nvPr>
            <p:ph idx="1" type="subTitle"/>
          </p:nvPr>
        </p:nvSpPr>
        <p:spPr>
          <a:xfrm>
            <a:off x="365761" y="62470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3" name="Google Shape;513;p45"/>
          <p:cNvSpPr txBox="1"/>
          <p:nvPr>
            <p:ph type="title"/>
          </p:nvPr>
        </p:nvSpPr>
        <p:spPr>
          <a:xfrm>
            <a:off x="365760" y="16955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age - multiple levels 1">
  <p:cSld name="Main page - multiple levels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6"/>
          <p:cNvSpPr txBox="1"/>
          <p:nvPr>
            <p:ph idx="1" type="subTitle"/>
          </p:nvPr>
        </p:nvSpPr>
        <p:spPr>
          <a:xfrm>
            <a:off x="137300" y="624700"/>
            <a:ext cx="90357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46"/>
          <p:cNvSpPr txBox="1"/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ts val="1400"/>
              <a:buFont typeface="Arial"/>
              <a:buNone/>
              <a:defRPr b="1" i="0" sz="2800" u="none" cap="none" strike="noStrik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19" name="Google Shape;519;p46"/>
          <p:cNvSpPr txBox="1"/>
          <p:nvPr>
            <p:ph idx="2" type="body"/>
          </p:nvPr>
        </p:nvSpPr>
        <p:spPr>
          <a:xfrm>
            <a:off x="289150" y="1214375"/>
            <a:ext cx="73587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‒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‒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○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■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○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■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0" name="Google Shape;520;p46"/>
          <p:cNvSpPr txBox="1"/>
          <p:nvPr/>
        </p:nvSpPr>
        <p:spPr>
          <a:xfrm>
            <a:off x="167107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" sz="6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" sz="650">
                <a:solidFill>
                  <a:srgbClr val="7F7F7F"/>
                </a:solidFill>
              </a:rPr>
              <a:t>7</a:t>
            </a:r>
            <a:r>
              <a:rPr b="0" i="0" lang="en" sz="6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Pivotal Software, Inc.  All rights reserved.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 1 1">
  <p:cSld name="0 – Title">
    <p:bg>
      <p:bgPr>
        <a:solidFill>
          <a:schemeClr val="lt2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522" name="Google Shape;522;p47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5" y="0"/>
            <a:ext cx="8529600" cy="5141443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7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47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5" name="Google Shape;525;p47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26" name="Google Shape;526;p47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27" name="Google Shape;527;p47"/>
          <p:cNvGrpSpPr/>
          <p:nvPr/>
        </p:nvGrpSpPr>
        <p:grpSpPr>
          <a:xfrm>
            <a:off x="634506" y="819390"/>
            <a:ext cx="1337022" cy="313204"/>
            <a:chOff x="1841475" y="2392725"/>
            <a:chExt cx="3928950" cy="920375"/>
          </a:xfrm>
        </p:grpSpPr>
        <p:sp>
          <p:nvSpPr>
            <p:cNvPr id="528" name="Google Shape;528;p47"/>
            <p:cNvSpPr/>
            <p:nvPr/>
          </p:nvSpPr>
          <p:spPr>
            <a:xfrm>
              <a:off x="257417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2816875" y="2626700"/>
              <a:ext cx="703800" cy="68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3557125" y="2626700"/>
              <a:ext cx="615000" cy="685800"/>
            </a:xfrm>
            <a:custGeom>
              <a:rect b="b" l="l" r="r" t="t"/>
              <a:pathLst>
                <a:path extrusionOk="0" h="120000" w="12000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4732275" y="2617400"/>
              <a:ext cx="582300" cy="679800"/>
            </a:xfrm>
            <a:custGeom>
              <a:rect b="b" l="l" r="r" t="t"/>
              <a:pathLst>
                <a:path extrusionOk="0" h="120000" w="12000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544872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1841475" y="2392725"/>
              <a:ext cx="617700" cy="904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4278825" y="2482125"/>
              <a:ext cx="369300" cy="813900"/>
            </a:xfrm>
            <a:custGeom>
              <a:rect b="b" l="l" r="r" t="t"/>
              <a:pathLst>
                <a:path extrusionOk="0" h="120000" w="12000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5652525" y="3180600"/>
              <a:ext cx="117900" cy="117300"/>
            </a:xfrm>
            <a:custGeom>
              <a:rect b="b" l="l" r="r" t="t"/>
              <a:pathLst>
                <a:path extrusionOk="0" h="120000" w="12000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47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 1">
  <p:cSld name="A – Blank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">
  <p:cSld name="Spli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White.png" id="540" name="Google Shape;54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6415" y="4854091"/>
            <a:ext cx="711616" cy="17369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idx="12" type="sldNum"/>
          </p:nvPr>
        </p:nvSpPr>
        <p:spPr>
          <a:xfrm>
            <a:off x="48247" y="4861463"/>
            <a:ext cx="3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 1 1">
  <p:cSld name="5 – Split w/ Image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/>
          </a:p>
        </p:txBody>
      </p:sp>
      <p:cxnSp>
        <p:nvCxnSpPr>
          <p:cNvPr id="544" name="Google Shape;544;p50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45" name="Google Shape;545;p50"/>
          <p:cNvGrpSpPr/>
          <p:nvPr/>
        </p:nvGrpSpPr>
        <p:grpSpPr>
          <a:xfrm>
            <a:off x="287524" y="4854556"/>
            <a:ext cx="634918" cy="148733"/>
            <a:chOff x="1841475" y="2392725"/>
            <a:chExt cx="3928950" cy="920375"/>
          </a:xfrm>
        </p:grpSpPr>
        <p:sp>
          <p:nvSpPr>
            <p:cNvPr id="546" name="Google Shape;546;p50"/>
            <p:cNvSpPr/>
            <p:nvPr/>
          </p:nvSpPr>
          <p:spPr>
            <a:xfrm>
              <a:off x="257417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2816875" y="2626700"/>
              <a:ext cx="703800" cy="68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3557125" y="2626700"/>
              <a:ext cx="615000" cy="685800"/>
            </a:xfrm>
            <a:custGeom>
              <a:rect b="b" l="l" r="r" t="t"/>
              <a:pathLst>
                <a:path extrusionOk="0" h="120000" w="12000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0"/>
            <p:cNvSpPr/>
            <p:nvPr/>
          </p:nvSpPr>
          <p:spPr>
            <a:xfrm>
              <a:off x="4732275" y="2617400"/>
              <a:ext cx="582300" cy="679800"/>
            </a:xfrm>
            <a:custGeom>
              <a:rect b="b" l="l" r="r" t="t"/>
              <a:pathLst>
                <a:path extrusionOk="0" h="120000" w="12000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0"/>
            <p:cNvSpPr/>
            <p:nvPr/>
          </p:nvSpPr>
          <p:spPr>
            <a:xfrm>
              <a:off x="544872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1841475" y="2392725"/>
              <a:ext cx="617700" cy="904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4278825" y="2482125"/>
              <a:ext cx="369300" cy="813900"/>
            </a:xfrm>
            <a:custGeom>
              <a:rect b="b" l="l" r="r" t="t"/>
              <a:pathLst>
                <a:path extrusionOk="0" h="120000" w="12000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5652525" y="3180600"/>
              <a:ext cx="117900" cy="117300"/>
            </a:xfrm>
            <a:custGeom>
              <a:rect b="b" l="l" r="r" t="t"/>
              <a:pathLst>
                <a:path extrusionOk="0" h="120000" w="12000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" name="Google Shape;554;p50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55" name="Google Shape;555;p50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 1 1">
  <p:cSld name="3 – Standard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558" name="Google Shape;558;p51"/>
          <p:cNvGrpSpPr/>
          <p:nvPr/>
        </p:nvGrpSpPr>
        <p:grpSpPr>
          <a:xfrm>
            <a:off x="287524" y="4854556"/>
            <a:ext cx="634918" cy="148733"/>
            <a:chOff x="1841475" y="2392725"/>
            <a:chExt cx="3928950" cy="920375"/>
          </a:xfrm>
        </p:grpSpPr>
        <p:sp>
          <p:nvSpPr>
            <p:cNvPr id="559" name="Google Shape;559;p51"/>
            <p:cNvSpPr/>
            <p:nvPr/>
          </p:nvSpPr>
          <p:spPr>
            <a:xfrm>
              <a:off x="257417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2816875" y="2626700"/>
              <a:ext cx="703800" cy="68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3557125" y="2626700"/>
              <a:ext cx="615000" cy="685800"/>
            </a:xfrm>
            <a:custGeom>
              <a:rect b="b" l="l" r="r" t="t"/>
              <a:pathLst>
                <a:path extrusionOk="0" h="120000" w="12000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4732275" y="2617400"/>
              <a:ext cx="582300" cy="679800"/>
            </a:xfrm>
            <a:custGeom>
              <a:rect b="b" l="l" r="r" t="t"/>
              <a:pathLst>
                <a:path extrusionOk="0" h="120000" w="12000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1"/>
            <p:cNvSpPr/>
            <p:nvPr/>
          </p:nvSpPr>
          <p:spPr>
            <a:xfrm>
              <a:off x="544872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1841475" y="2392725"/>
              <a:ext cx="617700" cy="904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4278825" y="2482125"/>
              <a:ext cx="369300" cy="813900"/>
            </a:xfrm>
            <a:custGeom>
              <a:rect b="b" l="l" r="r" t="t"/>
              <a:pathLst>
                <a:path extrusionOk="0" h="120000" w="12000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5652525" y="3180600"/>
              <a:ext cx="117900" cy="117300"/>
            </a:xfrm>
            <a:custGeom>
              <a:rect b="b" l="l" r="r" t="t"/>
              <a:pathLst>
                <a:path extrusionOk="0" h="120000" w="12000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51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" name="Google Shape;50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1" name="Google Shape;51;p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 1 1">
  <p:cSld name="4 – Sidebar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52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571" name="Google Shape;571;p52"/>
          <p:cNvGrpSpPr/>
          <p:nvPr/>
        </p:nvGrpSpPr>
        <p:grpSpPr>
          <a:xfrm>
            <a:off x="287524" y="4854556"/>
            <a:ext cx="634918" cy="148733"/>
            <a:chOff x="1841475" y="2392725"/>
            <a:chExt cx="3928950" cy="920375"/>
          </a:xfrm>
        </p:grpSpPr>
        <p:sp>
          <p:nvSpPr>
            <p:cNvPr id="572" name="Google Shape;572;p52"/>
            <p:cNvSpPr/>
            <p:nvPr/>
          </p:nvSpPr>
          <p:spPr>
            <a:xfrm>
              <a:off x="257417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2816875" y="2626700"/>
              <a:ext cx="703800" cy="68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3557125" y="2626700"/>
              <a:ext cx="615000" cy="685800"/>
            </a:xfrm>
            <a:custGeom>
              <a:rect b="b" l="l" r="r" t="t"/>
              <a:pathLst>
                <a:path extrusionOk="0" h="120000" w="12000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4732275" y="2617400"/>
              <a:ext cx="582300" cy="679800"/>
            </a:xfrm>
            <a:custGeom>
              <a:rect b="b" l="l" r="r" t="t"/>
              <a:pathLst>
                <a:path extrusionOk="0" h="120000" w="12000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544872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1841475" y="2392725"/>
              <a:ext cx="617700" cy="904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4278825" y="2482125"/>
              <a:ext cx="369300" cy="813900"/>
            </a:xfrm>
            <a:custGeom>
              <a:rect b="b" l="l" r="r" t="t"/>
              <a:pathLst>
                <a:path extrusionOk="0" h="120000" w="12000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5652525" y="3180600"/>
              <a:ext cx="117900" cy="117300"/>
            </a:xfrm>
            <a:custGeom>
              <a:rect b="b" l="l" r="r" t="t"/>
              <a:pathLst>
                <a:path extrusionOk="0" h="120000" w="12000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80" name="Google Shape;580;p52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1" name="Google Shape;581;p52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2" name="Google Shape;582;p52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marR="0" rtl="0" algn="l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 1">
  <p:cSld name="1 – Divider">
    <p:bg>
      <p:bgPr>
        <a:solidFill>
          <a:schemeClr val="lt2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585" name="Google Shape;585;p53"/>
          <p:cNvGrpSpPr/>
          <p:nvPr/>
        </p:nvGrpSpPr>
        <p:grpSpPr>
          <a:xfrm>
            <a:off x="287524" y="4854556"/>
            <a:ext cx="634918" cy="148733"/>
            <a:chOff x="1841475" y="2392725"/>
            <a:chExt cx="3928950" cy="920375"/>
          </a:xfrm>
        </p:grpSpPr>
        <p:sp>
          <p:nvSpPr>
            <p:cNvPr id="586" name="Google Shape;586;p53"/>
            <p:cNvSpPr/>
            <p:nvPr/>
          </p:nvSpPr>
          <p:spPr>
            <a:xfrm>
              <a:off x="257417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3"/>
            <p:cNvSpPr/>
            <p:nvPr/>
          </p:nvSpPr>
          <p:spPr>
            <a:xfrm>
              <a:off x="2816875" y="2626700"/>
              <a:ext cx="703800" cy="68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3"/>
            <p:cNvSpPr/>
            <p:nvPr/>
          </p:nvSpPr>
          <p:spPr>
            <a:xfrm>
              <a:off x="3557125" y="2626700"/>
              <a:ext cx="615000" cy="685800"/>
            </a:xfrm>
            <a:custGeom>
              <a:rect b="b" l="l" r="r" t="t"/>
              <a:pathLst>
                <a:path extrusionOk="0" h="120000" w="12000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3"/>
            <p:cNvSpPr/>
            <p:nvPr/>
          </p:nvSpPr>
          <p:spPr>
            <a:xfrm>
              <a:off x="4732275" y="2617400"/>
              <a:ext cx="582300" cy="679800"/>
            </a:xfrm>
            <a:custGeom>
              <a:rect b="b" l="l" r="r" t="t"/>
              <a:pathLst>
                <a:path extrusionOk="0" h="120000" w="12000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3"/>
            <p:cNvSpPr/>
            <p:nvPr/>
          </p:nvSpPr>
          <p:spPr>
            <a:xfrm>
              <a:off x="544872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3"/>
            <p:cNvSpPr/>
            <p:nvPr/>
          </p:nvSpPr>
          <p:spPr>
            <a:xfrm>
              <a:off x="1841475" y="2392725"/>
              <a:ext cx="617700" cy="904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3"/>
            <p:cNvSpPr/>
            <p:nvPr/>
          </p:nvSpPr>
          <p:spPr>
            <a:xfrm>
              <a:off x="4278825" y="2482125"/>
              <a:ext cx="369300" cy="813900"/>
            </a:xfrm>
            <a:custGeom>
              <a:rect b="b" l="l" r="r" t="t"/>
              <a:pathLst>
                <a:path extrusionOk="0" h="120000" w="12000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3"/>
            <p:cNvSpPr/>
            <p:nvPr/>
          </p:nvSpPr>
          <p:spPr>
            <a:xfrm>
              <a:off x="5652525" y="3180600"/>
              <a:ext cx="117900" cy="117300"/>
            </a:xfrm>
            <a:custGeom>
              <a:rect b="b" l="l" r="r" t="t"/>
              <a:pathLst>
                <a:path extrusionOk="0" h="120000" w="12000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94" name="Google Shape;594;p5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5" name="Google Shape;595;p53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1" i="0" sz="1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 1">
  <p:cSld name="B – Design Grid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2248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599" name="Google Shape;599;p54"/>
          <p:cNvGrpSpPr/>
          <p:nvPr/>
        </p:nvGrpSpPr>
        <p:grpSpPr>
          <a:xfrm>
            <a:off x="287524" y="4854556"/>
            <a:ext cx="634918" cy="148733"/>
            <a:chOff x="1841475" y="2392725"/>
            <a:chExt cx="3928950" cy="920375"/>
          </a:xfrm>
        </p:grpSpPr>
        <p:sp>
          <p:nvSpPr>
            <p:cNvPr id="600" name="Google Shape;600;p54"/>
            <p:cNvSpPr/>
            <p:nvPr/>
          </p:nvSpPr>
          <p:spPr>
            <a:xfrm>
              <a:off x="257417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2816875" y="2626700"/>
              <a:ext cx="703800" cy="68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3557125" y="2626700"/>
              <a:ext cx="615000" cy="685800"/>
            </a:xfrm>
            <a:custGeom>
              <a:rect b="b" l="l" r="r" t="t"/>
              <a:pathLst>
                <a:path extrusionOk="0" h="120000" w="12000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4"/>
            <p:cNvSpPr/>
            <p:nvPr/>
          </p:nvSpPr>
          <p:spPr>
            <a:xfrm>
              <a:off x="4732275" y="2617400"/>
              <a:ext cx="582300" cy="679800"/>
            </a:xfrm>
            <a:custGeom>
              <a:rect b="b" l="l" r="r" t="t"/>
              <a:pathLst>
                <a:path extrusionOk="0" h="120000" w="12000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4"/>
            <p:cNvSpPr/>
            <p:nvPr/>
          </p:nvSpPr>
          <p:spPr>
            <a:xfrm>
              <a:off x="5448725" y="2392725"/>
              <a:ext cx="139800" cy="905100"/>
            </a:xfrm>
            <a:custGeom>
              <a:rect b="b" l="l" r="r" t="t"/>
              <a:pathLst>
                <a:path extrusionOk="0" h="120000" w="12000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4"/>
            <p:cNvSpPr/>
            <p:nvPr/>
          </p:nvSpPr>
          <p:spPr>
            <a:xfrm>
              <a:off x="1841475" y="2392725"/>
              <a:ext cx="617700" cy="904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4"/>
            <p:cNvSpPr/>
            <p:nvPr/>
          </p:nvSpPr>
          <p:spPr>
            <a:xfrm>
              <a:off x="4278825" y="2482125"/>
              <a:ext cx="369300" cy="813900"/>
            </a:xfrm>
            <a:custGeom>
              <a:rect b="b" l="l" r="r" t="t"/>
              <a:pathLst>
                <a:path extrusionOk="0" h="120000" w="12000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5652525" y="3180600"/>
              <a:ext cx="117900" cy="117300"/>
            </a:xfrm>
            <a:custGeom>
              <a:rect b="b" l="l" r="r" t="t"/>
              <a:pathLst>
                <a:path extrusionOk="0" h="120000" w="12000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 Blank logo">
  <p:cSld name="1_ Blank logo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5"/>
          <p:cNvSpPr txBox="1"/>
          <p:nvPr>
            <p:ph idx="12" type="sldNum"/>
          </p:nvPr>
        </p:nvSpPr>
        <p:spPr>
          <a:xfrm>
            <a:off x="48247" y="4861463"/>
            <a:ext cx="3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55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Main Page">
  <p:cSld name="2_Main Page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6"/>
          <p:cNvSpPr txBox="1"/>
          <p:nvPr>
            <p:ph type="title"/>
          </p:nvPr>
        </p:nvSpPr>
        <p:spPr>
          <a:xfrm>
            <a:off x="6172200" y="149918"/>
            <a:ext cx="2919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3" name="Google Shape;613;p56"/>
          <p:cNvSpPr txBox="1"/>
          <p:nvPr>
            <p:ph idx="1" type="body"/>
          </p:nvPr>
        </p:nvSpPr>
        <p:spPr>
          <a:xfrm>
            <a:off x="6172572" y="624363"/>
            <a:ext cx="2918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4" name="Google Shape;614;p56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6"/>
          <p:cNvSpPr/>
          <p:nvPr>
            <p:ph idx="2" type="pic"/>
          </p:nvPr>
        </p:nvSpPr>
        <p:spPr>
          <a:xfrm>
            <a:off x="0" y="-2286"/>
            <a:ext cx="6099000" cy="5148000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56"/>
          <p:cNvSpPr txBox="1"/>
          <p:nvPr>
            <p:ph idx="12" type="sldNum"/>
          </p:nvPr>
        </p:nvSpPr>
        <p:spPr>
          <a:xfrm>
            <a:off x="48247" y="4861463"/>
            <a:ext cx="3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 txBox="1"/>
          <p:nvPr>
            <p:ph type="title"/>
          </p:nvPr>
        </p:nvSpPr>
        <p:spPr>
          <a:xfrm>
            <a:off x="0" y="373780"/>
            <a:ext cx="9144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0" name="Google Shape;620;p57"/>
          <p:cNvSpPr txBox="1"/>
          <p:nvPr>
            <p:ph idx="1" type="body"/>
          </p:nvPr>
        </p:nvSpPr>
        <p:spPr>
          <a:xfrm>
            <a:off x="1042147" y="1770529"/>
            <a:ext cx="70596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attern1.png" id="621" name="Google Shape;62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38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age">
  <p:cSld name="Main Page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8"/>
          <p:cNvSpPr txBox="1"/>
          <p:nvPr>
            <p:ph type="title"/>
          </p:nvPr>
        </p:nvSpPr>
        <p:spPr>
          <a:xfrm>
            <a:off x="113722" y="149918"/>
            <a:ext cx="8796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ts val="1400"/>
              <a:buFont typeface="Arial"/>
              <a:buNone/>
              <a:defRPr b="1" i="0" sz="2800" u="none" cap="none" strike="noStrik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4" name="Google Shape;624;p58"/>
          <p:cNvSpPr txBox="1"/>
          <p:nvPr>
            <p:ph idx="12" type="sldNum"/>
          </p:nvPr>
        </p:nvSpPr>
        <p:spPr>
          <a:xfrm>
            <a:off x="48247" y="4861463"/>
            <a:ext cx="3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Font typeface="Arial"/>
              <a:buNone/>
              <a:defRPr b="0" i="0" sz="900" u="none" cap="none" strike="noStrik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58"/>
          <p:cNvSpPr txBox="1"/>
          <p:nvPr>
            <p:ph idx="1" type="body"/>
          </p:nvPr>
        </p:nvSpPr>
        <p:spPr>
          <a:xfrm>
            <a:off x="114300" y="624363"/>
            <a:ext cx="8796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3DA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83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6" name="Google Shape;626;p58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_TealOnWhite_RGB.png" id="628" name="Google Shape;62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6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9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7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" name="Google Shape;61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2" name="Google Shape;62;p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" name="Google Shape;71;p7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7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_2">
    <p:bg>
      <p:bgPr>
        <a:solidFill>
          <a:schemeClr val="l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75" name="Google Shape;75;p8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8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8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2" type="title"/>
          </p:nvPr>
        </p:nvSpPr>
        <p:spPr>
          <a:xfrm>
            <a:off x="523203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1" name="Google Shape;81;p8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82" name="Google Shape;82;p8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93" name="Google Shape;93;p9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4" name="Google Shape;94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Google Shape;95;p9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3" name="Google Shape;103;p9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9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_6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8" name="Google Shape;108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9" name="Google Shape;109;p1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0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0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Automation for PCF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Automation for PCF </a:t>
            </a:r>
            <a:endParaRPr/>
          </a:p>
        </p:txBody>
      </p:sp>
      <p:sp>
        <p:nvSpPr>
          <p:cNvPr id="640" name="Google Shape;640;p61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Platform Automation for PCF provides the building blocks for teams to create a repeatable and reusable automated pipeline for upgrading and installing their PCF foundations.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2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46" name="Google Shape;646;p62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Platform Automation for PCF:</a:t>
            </a:r>
            <a:endParaRPr sz="1800"/>
          </a:p>
          <a:p>
            <a:pPr indent="-342900" lvl="0" marL="457200" rtl="0" algn="ctr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Works with Concourse and leverages Concourse tasks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Contains and extends om commands (the Ops Manager API) 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Provides an example pipeline to show how to string together tasks</a:t>
            </a:r>
            <a:endParaRPr sz="1800"/>
          </a:p>
          <a:p>
            <a:pPr indent="0" lvl="0" marL="457200" rtl="0" algn="ctr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3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cont.</a:t>
            </a:r>
            <a:endParaRPr/>
          </a:p>
        </p:txBody>
      </p:sp>
      <p:sp>
        <p:nvSpPr>
          <p:cNvPr id="652" name="Google Shape;652;p63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Platform Automation for PCF provides commands that enable PCF platform engineers to script and automate Ops Manager actions. The commands are:</a:t>
            </a:r>
            <a:endParaRPr sz="1800"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Legible - the commands use human readable YAML files which can be edited and managed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Modular - each command has defined inputs and outputs that perform granular actions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Repeatable - re-running the commands in the CI won’t break builds</a:t>
            </a:r>
            <a:endParaRPr sz="1800"/>
          </a:p>
          <a:p>
            <a:pPr indent="0" lvl="0" marL="45720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Rather than a myriad of checkboxes, pipelines are defined as a single declarative config file, composing together just three core concepts.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As your project grows, your pipeline will grow with it, </a:t>
            </a:r>
            <a:r>
              <a:rPr b="1" lang="en"/>
              <a:t>and remain understandable.</a:t>
            </a:r>
            <a:endParaRPr b="1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and Scalable</a:t>
            </a:r>
            <a:endParaRPr/>
          </a:p>
        </p:txBody>
      </p:sp>
      <p:pic>
        <p:nvPicPr>
          <p:cNvPr descr="value_prop_simple_f2.png" id="659" name="Google Shape;6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12" y="1130842"/>
            <a:ext cx="4645048" cy="288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